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api.coindesk.com/v1/bpi/currentprice.json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hyperlink" Target="https://api.coindesk.com/v1/bpi/currentprice.json" TargetMode="External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6D1523-CB94-4797-BF9C-AF1581D76FB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BAB8FA2-5139-4CF3-A3E0-EBBE5EB37A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Demonstrated the acquisition of a data source from a remote source</a:t>
          </a:r>
        </a:p>
      </dgm:t>
    </dgm:pt>
    <dgm:pt modelId="{905F9083-82DB-429F-9521-B091792EBED3}" type="parTrans" cxnId="{225B1D0F-D18D-45B5-988D-9AF3E0562D4A}">
      <dgm:prSet/>
      <dgm:spPr/>
      <dgm:t>
        <a:bodyPr/>
        <a:lstStyle/>
        <a:p>
          <a:endParaRPr lang="en-US"/>
        </a:p>
      </dgm:t>
    </dgm:pt>
    <dgm:pt modelId="{611D82F2-944A-4B6A-BADE-AE15DFBFBCF9}" type="sibTrans" cxnId="{225B1D0F-D18D-45B5-988D-9AF3E0562D4A}">
      <dgm:prSet/>
      <dgm:spPr/>
      <dgm:t>
        <a:bodyPr/>
        <a:lstStyle/>
        <a:p>
          <a:endParaRPr lang="en-US"/>
        </a:p>
      </dgm:t>
    </dgm:pt>
    <dgm:pt modelId="{F6E6D82F-4D03-458F-89E2-9D22B09183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Stored acquired data in a database</a:t>
          </a:r>
          <a:endParaRPr lang="en-US"/>
        </a:p>
      </dgm:t>
    </dgm:pt>
    <dgm:pt modelId="{5DD3F2E4-F53A-44FD-9419-A48566FD4EAC}" type="parTrans" cxnId="{45B32D08-21BB-41EC-9F3E-D02AEEC5D158}">
      <dgm:prSet/>
      <dgm:spPr/>
      <dgm:t>
        <a:bodyPr/>
        <a:lstStyle/>
        <a:p>
          <a:endParaRPr lang="en-US"/>
        </a:p>
      </dgm:t>
    </dgm:pt>
    <dgm:pt modelId="{8AE45FB5-CEE6-40F6-BDB7-469A4FC07295}" type="sibTrans" cxnId="{45B32D08-21BB-41EC-9F3E-D02AEEC5D158}">
      <dgm:prSet/>
      <dgm:spPr/>
      <dgm:t>
        <a:bodyPr/>
        <a:lstStyle/>
        <a:p>
          <a:endParaRPr lang="en-US"/>
        </a:p>
      </dgm:t>
    </dgm:pt>
    <dgm:pt modelId="{633BEB0B-6C74-4640-B4D9-D478DEE4DA9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Web application</a:t>
          </a:r>
          <a:endParaRPr lang="en-US" dirty="0"/>
        </a:p>
      </dgm:t>
    </dgm:pt>
    <dgm:pt modelId="{9C6ECA61-805A-41DD-84AB-A5223A0F48F9}" type="parTrans" cxnId="{F5C3CBD5-928A-4573-BEAB-8613977B0986}">
      <dgm:prSet/>
      <dgm:spPr/>
      <dgm:t>
        <a:bodyPr/>
        <a:lstStyle/>
        <a:p>
          <a:endParaRPr lang="en-US"/>
        </a:p>
      </dgm:t>
    </dgm:pt>
    <dgm:pt modelId="{9E889AAC-0DB4-4ED1-9438-4E80C8BF919C}" type="sibTrans" cxnId="{F5C3CBD5-928A-4573-BEAB-8613977B0986}">
      <dgm:prSet/>
      <dgm:spPr/>
      <dgm:t>
        <a:bodyPr/>
        <a:lstStyle/>
        <a:p>
          <a:endParaRPr lang="en-US"/>
        </a:p>
      </dgm:t>
    </dgm:pt>
    <dgm:pt modelId="{F07E731E-B1A5-4D71-A487-97219C66B737}" type="pres">
      <dgm:prSet presAssocID="{416D1523-CB94-4797-BF9C-AF1581D76FB0}" presName="root" presStyleCnt="0">
        <dgm:presLayoutVars>
          <dgm:dir/>
          <dgm:resizeHandles val="exact"/>
        </dgm:presLayoutVars>
      </dgm:prSet>
      <dgm:spPr/>
    </dgm:pt>
    <dgm:pt modelId="{6D35A4AE-65FE-4291-8179-48E79F5C0B0D}" type="pres">
      <dgm:prSet presAssocID="{1BAB8FA2-5139-4CF3-A3E0-EBBE5EB37A9E}" presName="compNode" presStyleCnt="0"/>
      <dgm:spPr/>
    </dgm:pt>
    <dgm:pt modelId="{9783B164-7D79-43C2-8D3F-B6C9507894AA}" type="pres">
      <dgm:prSet presAssocID="{1BAB8FA2-5139-4CF3-A3E0-EBBE5EB37A9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BB5E2FA-381E-4F1A-AB73-B25B48A14CB9}" type="pres">
      <dgm:prSet presAssocID="{1BAB8FA2-5139-4CF3-A3E0-EBBE5EB37A9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6F17D1-EF85-46E9-ACB1-BD7D873192D8}" type="pres">
      <dgm:prSet presAssocID="{1BAB8FA2-5139-4CF3-A3E0-EBBE5EB37A9E}" presName="spaceRect" presStyleCnt="0"/>
      <dgm:spPr/>
    </dgm:pt>
    <dgm:pt modelId="{AB283650-5C0B-46B4-9BF1-EC8CF4548A0D}" type="pres">
      <dgm:prSet presAssocID="{1BAB8FA2-5139-4CF3-A3E0-EBBE5EB37A9E}" presName="textRect" presStyleLbl="revTx" presStyleIdx="0" presStyleCnt="3">
        <dgm:presLayoutVars>
          <dgm:chMax val="1"/>
          <dgm:chPref val="1"/>
        </dgm:presLayoutVars>
      </dgm:prSet>
      <dgm:spPr/>
    </dgm:pt>
    <dgm:pt modelId="{0430FFC2-6822-4939-887A-6F8A6DBB680A}" type="pres">
      <dgm:prSet presAssocID="{611D82F2-944A-4B6A-BADE-AE15DFBFBCF9}" presName="sibTrans" presStyleCnt="0"/>
      <dgm:spPr/>
    </dgm:pt>
    <dgm:pt modelId="{1187D765-2089-4423-9108-07149E64688C}" type="pres">
      <dgm:prSet presAssocID="{F6E6D82F-4D03-458F-89E2-9D22B0918311}" presName="compNode" presStyleCnt="0"/>
      <dgm:spPr/>
    </dgm:pt>
    <dgm:pt modelId="{D9459655-6BA6-4FC7-845C-9F0DC879B59C}" type="pres">
      <dgm:prSet presAssocID="{F6E6D82F-4D03-458F-89E2-9D22B091831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5C36EF9-3AB3-4009-9929-065B2A61DD4C}" type="pres">
      <dgm:prSet presAssocID="{F6E6D82F-4D03-458F-89E2-9D22B09183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6F58CE5-3C89-4F54-BC1B-11BC5C2FFA80}" type="pres">
      <dgm:prSet presAssocID="{F6E6D82F-4D03-458F-89E2-9D22B0918311}" presName="spaceRect" presStyleCnt="0"/>
      <dgm:spPr/>
    </dgm:pt>
    <dgm:pt modelId="{C7281FDA-86CD-4769-BAAD-57F42577F325}" type="pres">
      <dgm:prSet presAssocID="{F6E6D82F-4D03-458F-89E2-9D22B0918311}" presName="textRect" presStyleLbl="revTx" presStyleIdx="1" presStyleCnt="3">
        <dgm:presLayoutVars>
          <dgm:chMax val="1"/>
          <dgm:chPref val="1"/>
        </dgm:presLayoutVars>
      </dgm:prSet>
      <dgm:spPr/>
    </dgm:pt>
    <dgm:pt modelId="{DE40E103-A062-4878-9634-929B316D031E}" type="pres">
      <dgm:prSet presAssocID="{8AE45FB5-CEE6-40F6-BDB7-469A4FC07295}" presName="sibTrans" presStyleCnt="0"/>
      <dgm:spPr/>
    </dgm:pt>
    <dgm:pt modelId="{6B73E7F4-5715-438F-A4B4-7F91B5BFB6D1}" type="pres">
      <dgm:prSet presAssocID="{633BEB0B-6C74-4640-B4D9-D478DEE4DA9E}" presName="compNode" presStyleCnt="0"/>
      <dgm:spPr/>
    </dgm:pt>
    <dgm:pt modelId="{6441CD46-BA15-4ADF-AB50-FCFB5811DBA2}" type="pres">
      <dgm:prSet presAssocID="{633BEB0B-6C74-4640-B4D9-D478DEE4DA9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817A5D6-763E-4090-B336-B43F06E614C0}" type="pres">
      <dgm:prSet presAssocID="{633BEB0B-6C74-4640-B4D9-D478DEE4DA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3B63CC5-8001-4C96-819C-FD0A5485AA53}" type="pres">
      <dgm:prSet presAssocID="{633BEB0B-6C74-4640-B4D9-D478DEE4DA9E}" presName="spaceRect" presStyleCnt="0"/>
      <dgm:spPr/>
    </dgm:pt>
    <dgm:pt modelId="{839BFFFC-B3DB-4E24-AC9F-19E6EAEAAED9}" type="pres">
      <dgm:prSet presAssocID="{633BEB0B-6C74-4640-B4D9-D478DEE4DA9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5B32D08-21BB-41EC-9F3E-D02AEEC5D158}" srcId="{416D1523-CB94-4797-BF9C-AF1581D76FB0}" destId="{F6E6D82F-4D03-458F-89E2-9D22B0918311}" srcOrd="1" destOrd="0" parTransId="{5DD3F2E4-F53A-44FD-9419-A48566FD4EAC}" sibTransId="{8AE45FB5-CEE6-40F6-BDB7-469A4FC07295}"/>
    <dgm:cxn modelId="{225B1D0F-D18D-45B5-988D-9AF3E0562D4A}" srcId="{416D1523-CB94-4797-BF9C-AF1581D76FB0}" destId="{1BAB8FA2-5139-4CF3-A3E0-EBBE5EB37A9E}" srcOrd="0" destOrd="0" parTransId="{905F9083-82DB-429F-9521-B091792EBED3}" sibTransId="{611D82F2-944A-4B6A-BADE-AE15DFBFBCF9}"/>
    <dgm:cxn modelId="{8E935944-7BF1-4393-8040-1EB20E5AB4D2}" type="presOf" srcId="{1BAB8FA2-5139-4CF3-A3E0-EBBE5EB37A9E}" destId="{AB283650-5C0B-46B4-9BF1-EC8CF4548A0D}" srcOrd="0" destOrd="0" presId="urn:microsoft.com/office/officeart/2018/5/layout/IconLeafLabelList"/>
    <dgm:cxn modelId="{9759396C-218C-466E-AA7F-28D20E8A9A6C}" type="presOf" srcId="{F6E6D82F-4D03-458F-89E2-9D22B0918311}" destId="{C7281FDA-86CD-4769-BAAD-57F42577F325}" srcOrd="0" destOrd="0" presId="urn:microsoft.com/office/officeart/2018/5/layout/IconLeafLabelList"/>
    <dgm:cxn modelId="{18DC876E-A10F-484F-8CF7-FD88BE6FAD52}" type="presOf" srcId="{633BEB0B-6C74-4640-B4D9-D478DEE4DA9E}" destId="{839BFFFC-B3DB-4E24-AC9F-19E6EAEAAED9}" srcOrd="0" destOrd="0" presId="urn:microsoft.com/office/officeart/2018/5/layout/IconLeafLabelList"/>
    <dgm:cxn modelId="{E8041EA2-FD9C-425E-94E1-8674D79EE273}" type="presOf" srcId="{416D1523-CB94-4797-BF9C-AF1581D76FB0}" destId="{F07E731E-B1A5-4D71-A487-97219C66B737}" srcOrd="0" destOrd="0" presId="urn:microsoft.com/office/officeart/2018/5/layout/IconLeafLabelList"/>
    <dgm:cxn modelId="{F5C3CBD5-928A-4573-BEAB-8613977B0986}" srcId="{416D1523-CB94-4797-BF9C-AF1581D76FB0}" destId="{633BEB0B-6C74-4640-B4D9-D478DEE4DA9E}" srcOrd="2" destOrd="0" parTransId="{9C6ECA61-805A-41DD-84AB-A5223A0F48F9}" sibTransId="{9E889AAC-0DB4-4ED1-9438-4E80C8BF919C}"/>
    <dgm:cxn modelId="{3FE3B9AC-460E-471F-BB25-1E240AC9617A}" type="presParOf" srcId="{F07E731E-B1A5-4D71-A487-97219C66B737}" destId="{6D35A4AE-65FE-4291-8179-48E79F5C0B0D}" srcOrd="0" destOrd="0" presId="urn:microsoft.com/office/officeart/2018/5/layout/IconLeafLabelList"/>
    <dgm:cxn modelId="{1531F03C-EB22-4AB7-812A-ED00DC0E553B}" type="presParOf" srcId="{6D35A4AE-65FE-4291-8179-48E79F5C0B0D}" destId="{9783B164-7D79-43C2-8D3F-B6C9507894AA}" srcOrd="0" destOrd="0" presId="urn:microsoft.com/office/officeart/2018/5/layout/IconLeafLabelList"/>
    <dgm:cxn modelId="{FD1C17D9-4EF2-47EE-AE3D-6182023DE95D}" type="presParOf" srcId="{6D35A4AE-65FE-4291-8179-48E79F5C0B0D}" destId="{BBB5E2FA-381E-4F1A-AB73-B25B48A14CB9}" srcOrd="1" destOrd="0" presId="urn:microsoft.com/office/officeart/2018/5/layout/IconLeafLabelList"/>
    <dgm:cxn modelId="{D8B1DAF7-3062-4C17-AC6B-05B037CF8684}" type="presParOf" srcId="{6D35A4AE-65FE-4291-8179-48E79F5C0B0D}" destId="{6B6F17D1-EF85-46E9-ACB1-BD7D873192D8}" srcOrd="2" destOrd="0" presId="urn:microsoft.com/office/officeart/2018/5/layout/IconLeafLabelList"/>
    <dgm:cxn modelId="{00E97779-82F0-4C23-9CE0-6401573C4469}" type="presParOf" srcId="{6D35A4AE-65FE-4291-8179-48E79F5C0B0D}" destId="{AB283650-5C0B-46B4-9BF1-EC8CF4548A0D}" srcOrd="3" destOrd="0" presId="urn:microsoft.com/office/officeart/2018/5/layout/IconLeafLabelList"/>
    <dgm:cxn modelId="{FFA6A1FD-87A6-4102-91B4-58E15C899D25}" type="presParOf" srcId="{F07E731E-B1A5-4D71-A487-97219C66B737}" destId="{0430FFC2-6822-4939-887A-6F8A6DBB680A}" srcOrd="1" destOrd="0" presId="urn:microsoft.com/office/officeart/2018/5/layout/IconLeafLabelList"/>
    <dgm:cxn modelId="{E9F15EC9-24FA-4223-BF06-83039FDFAA53}" type="presParOf" srcId="{F07E731E-B1A5-4D71-A487-97219C66B737}" destId="{1187D765-2089-4423-9108-07149E64688C}" srcOrd="2" destOrd="0" presId="urn:microsoft.com/office/officeart/2018/5/layout/IconLeafLabelList"/>
    <dgm:cxn modelId="{E5749008-E365-497D-94B0-D613309640BC}" type="presParOf" srcId="{1187D765-2089-4423-9108-07149E64688C}" destId="{D9459655-6BA6-4FC7-845C-9F0DC879B59C}" srcOrd="0" destOrd="0" presId="urn:microsoft.com/office/officeart/2018/5/layout/IconLeafLabelList"/>
    <dgm:cxn modelId="{3E5E3B14-F912-480E-A27A-209E546DDB02}" type="presParOf" srcId="{1187D765-2089-4423-9108-07149E64688C}" destId="{75C36EF9-3AB3-4009-9929-065B2A61DD4C}" srcOrd="1" destOrd="0" presId="urn:microsoft.com/office/officeart/2018/5/layout/IconLeafLabelList"/>
    <dgm:cxn modelId="{676BAEFC-B200-4EC7-A97F-1D2351FA990E}" type="presParOf" srcId="{1187D765-2089-4423-9108-07149E64688C}" destId="{96F58CE5-3C89-4F54-BC1B-11BC5C2FFA80}" srcOrd="2" destOrd="0" presId="urn:microsoft.com/office/officeart/2018/5/layout/IconLeafLabelList"/>
    <dgm:cxn modelId="{347DAB03-AED5-44F3-8220-40F365ED0251}" type="presParOf" srcId="{1187D765-2089-4423-9108-07149E64688C}" destId="{C7281FDA-86CD-4769-BAAD-57F42577F325}" srcOrd="3" destOrd="0" presId="urn:microsoft.com/office/officeart/2018/5/layout/IconLeafLabelList"/>
    <dgm:cxn modelId="{BC376231-491D-4484-A0C2-FCA93E5BE7B5}" type="presParOf" srcId="{F07E731E-B1A5-4D71-A487-97219C66B737}" destId="{DE40E103-A062-4878-9634-929B316D031E}" srcOrd="3" destOrd="0" presId="urn:microsoft.com/office/officeart/2018/5/layout/IconLeafLabelList"/>
    <dgm:cxn modelId="{7B146339-4644-4BB1-9F52-C8368F0A14D9}" type="presParOf" srcId="{F07E731E-B1A5-4D71-A487-97219C66B737}" destId="{6B73E7F4-5715-438F-A4B4-7F91B5BFB6D1}" srcOrd="4" destOrd="0" presId="urn:microsoft.com/office/officeart/2018/5/layout/IconLeafLabelList"/>
    <dgm:cxn modelId="{F15BE283-DB1B-4554-B640-8925EDE358F6}" type="presParOf" srcId="{6B73E7F4-5715-438F-A4B4-7F91B5BFB6D1}" destId="{6441CD46-BA15-4ADF-AB50-FCFB5811DBA2}" srcOrd="0" destOrd="0" presId="urn:microsoft.com/office/officeart/2018/5/layout/IconLeafLabelList"/>
    <dgm:cxn modelId="{63B94012-9991-46A0-81C1-582D49D4A540}" type="presParOf" srcId="{6B73E7F4-5715-438F-A4B4-7F91B5BFB6D1}" destId="{D817A5D6-763E-4090-B336-B43F06E614C0}" srcOrd="1" destOrd="0" presId="urn:microsoft.com/office/officeart/2018/5/layout/IconLeafLabelList"/>
    <dgm:cxn modelId="{B9C5616E-750D-415A-9020-3D4476457431}" type="presParOf" srcId="{6B73E7F4-5715-438F-A4B4-7F91B5BFB6D1}" destId="{23B63CC5-8001-4C96-819C-FD0A5485AA53}" srcOrd="2" destOrd="0" presId="urn:microsoft.com/office/officeart/2018/5/layout/IconLeafLabelList"/>
    <dgm:cxn modelId="{C2B8B3CD-BA3E-47EE-AE5B-A42A1B2AB1CE}" type="presParOf" srcId="{6B73E7F4-5715-438F-A4B4-7F91B5BFB6D1}" destId="{839BFFFC-B3DB-4E24-AC9F-19E6EAEAAED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930306-0224-447A-B6BC-B142B77A92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BE95A8C-4B83-4DE5-A1F1-A7A6232B03F0}">
      <dgm:prSet/>
      <dgm:spPr/>
      <dgm:t>
        <a:bodyPr/>
        <a:lstStyle/>
        <a:p>
          <a:r>
            <a:rPr lang="en-CA"/>
            <a:t>Dataset:- Crypto Currency </a:t>
          </a:r>
          <a:endParaRPr lang="en-US"/>
        </a:p>
      </dgm:t>
    </dgm:pt>
    <dgm:pt modelId="{BFE5FCFB-155D-43CD-90CA-7E4FD26E7308}" type="parTrans" cxnId="{26239858-FFB0-4044-B207-B10672553D4C}">
      <dgm:prSet/>
      <dgm:spPr/>
      <dgm:t>
        <a:bodyPr/>
        <a:lstStyle/>
        <a:p>
          <a:endParaRPr lang="en-US"/>
        </a:p>
      </dgm:t>
    </dgm:pt>
    <dgm:pt modelId="{C07F275C-00CB-4041-A843-673E9BA4789C}" type="sibTrans" cxnId="{26239858-FFB0-4044-B207-B10672553D4C}">
      <dgm:prSet/>
      <dgm:spPr/>
      <dgm:t>
        <a:bodyPr/>
        <a:lstStyle/>
        <a:p>
          <a:endParaRPr lang="en-US"/>
        </a:p>
      </dgm:t>
    </dgm:pt>
    <dgm:pt modelId="{66447D4E-0A47-4EE0-9D2B-6481D0068CF8}">
      <dgm:prSet/>
      <dgm:spPr/>
      <dgm:t>
        <a:bodyPr/>
        <a:lstStyle/>
        <a:p>
          <a:r>
            <a:rPr lang="en-CA"/>
            <a:t>Source:- </a:t>
          </a:r>
          <a:r>
            <a:rPr lang="en-CA">
              <a:hlinkClick xmlns:r="http://schemas.openxmlformats.org/officeDocument/2006/relationships" r:id="rId1"/>
            </a:rPr>
            <a:t>https://api.coindesk.com/v1/bpi/currentprice.json</a:t>
          </a:r>
          <a:endParaRPr lang="en-US"/>
        </a:p>
      </dgm:t>
    </dgm:pt>
    <dgm:pt modelId="{0DC0B359-E946-4CFB-8C73-00AF8123050B}" type="parTrans" cxnId="{2A940167-E864-44AF-8F24-7305D6400ECA}">
      <dgm:prSet/>
      <dgm:spPr/>
      <dgm:t>
        <a:bodyPr/>
        <a:lstStyle/>
        <a:p>
          <a:endParaRPr lang="en-US"/>
        </a:p>
      </dgm:t>
    </dgm:pt>
    <dgm:pt modelId="{326D1F18-CDA6-44F3-B324-0FC6863AA4F1}" type="sibTrans" cxnId="{2A940167-E864-44AF-8F24-7305D6400ECA}">
      <dgm:prSet/>
      <dgm:spPr/>
      <dgm:t>
        <a:bodyPr/>
        <a:lstStyle/>
        <a:p>
          <a:endParaRPr lang="en-US"/>
        </a:p>
      </dgm:t>
    </dgm:pt>
    <dgm:pt modelId="{EFF39E2D-ABAD-4018-86D7-979250D9CD55}">
      <dgm:prSet/>
      <dgm:spPr/>
      <dgm:t>
        <a:bodyPr/>
        <a:lstStyle/>
        <a:p>
          <a:r>
            <a:rPr lang="en-CA" dirty="0"/>
            <a:t>In 1</a:t>
          </a:r>
          <a:r>
            <a:rPr lang="en-CA" baseline="30000" dirty="0"/>
            <a:t>st</a:t>
          </a:r>
          <a:r>
            <a:rPr lang="en-CA" dirty="0"/>
            <a:t> step, we select dataset which is based on crypto currency and it if from remote source ( URL ). And our client would be very interested because this is what they are looking for.</a:t>
          </a:r>
          <a:endParaRPr lang="en-US" dirty="0"/>
        </a:p>
      </dgm:t>
    </dgm:pt>
    <dgm:pt modelId="{04960F4F-6E8C-4E6D-BDD4-2BC85F42EBED}" type="parTrans" cxnId="{C60DF143-1A8E-4707-9F9B-4842E1F58729}">
      <dgm:prSet/>
      <dgm:spPr/>
      <dgm:t>
        <a:bodyPr/>
        <a:lstStyle/>
        <a:p>
          <a:endParaRPr lang="en-US"/>
        </a:p>
      </dgm:t>
    </dgm:pt>
    <dgm:pt modelId="{DA2BB26E-4F2C-4B6B-B8F5-0D31D8994B53}" type="sibTrans" cxnId="{C60DF143-1A8E-4707-9F9B-4842E1F58729}">
      <dgm:prSet/>
      <dgm:spPr/>
      <dgm:t>
        <a:bodyPr/>
        <a:lstStyle/>
        <a:p>
          <a:endParaRPr lang="en-US"/>
        </a:p>
      </dgm:t>
    </dgm:pt>
    <dgm:pt modelId="{2D58840B-EC28-478E-BE41-6FB85C669394}" type="pres">
      <dgm:prSet presAssocID="{CA930306-0224-447A-B6BC-B142B77A9221}" presName="root" presStyleCnt="0">
        <dgm:presLayoutVars>
          <dgm:dir/>
          <dgm:resizeHandles val="exact"/>
        </dgm:presLayoutVars>
      </dgm:prSet>
      <dgm:spPr/>
    </dgm:pt>
    <dgm:pt modelId="{E3C0644E-4D79-4F16-A53F-6BDDAFB72A42}" type="pres">
      <dgm:prSet presAssocID="{EBE95A8C-4B83-4DE5-A1F1-A7A6232B03F0}" presName="compNode" presStyleCnt="0"/>
      <dgm:spPr/>
    </dgm:pt>
    <dgm:pt modelId="{AAC81F6C-408C-4425-B792-C50BC8656BD0}" type="pres">
      <dgm:prSet presAssocID="{EBE95A8C-4B83-4DE5-A1F1-A7A6232B03F0}" presName="bgRect" presStyleLbl="bgShp" presStyleIdx="0" presStyleCnt="3"/>
      <dgm:spPr/>
    </dgm:pt>
    <dgm:pt modelId="{B75C906E-6306-4458-86CB-F8784F2678CA}" type="pres">
      <dgm:prSet presAssocID="{EBE95A8C-4B83-4DE5-A1F1-A7A6232B03F0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382CFE45-827D-460C-856E-A56C2807DA1A}" type="pres">
      <dgm:prSet presAssocID="{EBE95A8C-4B83-4DE5-A1F1-A7A6232B03F0}" presName="spaceRect" presStyleCnt="0"/>
      <dgm:spPr/>
    </dgm:pt>
    <dgm:pt modelId="{88C47498-3AD5-4319-BF5B-AEB923B16234}" type="pres">
      <dgm:prSet presAssocID="{EBE95A8C-4B83-4DE5-A1F1-A7A6232B03F0}" presName="parTx" presStyleLbl="revTx" presStyleIdx="0" presStyleCnt="3">
        <dgm:presLayoutVars>
          <dgm:chMax val="0"/>
          <dgm:chPref val="0"/>
        </dgm:presLayoutVars>
      </dgm:prSet>
      <dgm:spPr/>
    </dgm:pt>
    <dgm:pt modelId="{C1BB81C1-C0ED-48EF-AEFF-F1D849B5515B}" type="pres">
      <dgm:prSet presAssocID="{C07F275C-00CB-4041-A843-673E9BA4789C}" presName="sibTrans" presStyleCnt="0"/>
      <dgm:spPr/>
    </dgm:pt>
    <dgm:pt modelId="{BFE3DC72-AE17-48C7-A75D-FDD93769DFC3}" type="pres">
      <dgm:prSet presAssocID="{66447D4E-0A47-4EE0-9D2B-6481D0068CF8}" presName="compNode" presStyleCnt="0"/>
      <dgm:spPr/>
    </dgm:pt>
    <dgm:pt modelId="{94D94B20-5C00-43BB-9BF8-DC9494D7C77A}" type="pres">
      <dgm:prSet presAssocID="{66447D4E-0A47-4EE0-9D2B-6481D0068CF8}" presName="bgRect" presStyleLbl="bgShp" presStyleIdx="1" presStyleCnt="3"/>
      <dgm:spPr/>
    </dgm:pt>
    <dgm:pt modelId="{2ABE22E5-81FF-445C-9D11-3B0957141138}" type="pres">
      <dgm:prSet presAssocID="{66447D4E-0A47-4EE0-9D2B-6481D0068CF8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8497CF49-0B90-451F-8FC4-BA9236905698}" type="pres">
      <dgm:prSet presAssocID="{66447D4E-0A47-4EE0-9D2B-6481D0068CF8}" presName="spaceRect" presStyleCnt="0"/>
      <dgm:spPr/>
    </dgm:pt>
    <dgm:pt modelId="{752B478A-CE1D-458E-8535-991429D9DED3}" type="pres">
      <dgm:prSet presAssocID="{66447D4E-0A47-4EE0-9D2B-6481D0068CF8}" presName="parTx" presStyleLbl="revTx" presStyleIdx="1" presStyleCnt="3">
        <dgm:presLayoutVars>
          <dgm:chMax val="0"/>
          <dgm:chPref val="0"/>
        </dgm:presLayoutVars>
      </dgm:prSet>
      <dgm:spPr/>
    </dgm:pt>
    <dgm:pt modelId="{D0D395D0-2EB6-42FE-BF5B-E8744030D78F}" type="pres">
      <dgm:prSet presAssocID="{326D1F18-CDA6-44F3-B324-0FC6863AA4F1}" presName="sibTrans" presStyleCnt="0"/>
      <dgm:spPr/>
    </dgm:pt>
    <dgm:pt modelId="{4046269B-11CE-447A-AF86-0813DC945E03}" type="pres">
      <dgm:prSet presAssocID="{EFF39E2D-ABAD-4018-86D7-979250D9CD55}" presName="compNode" presStyleCnt="0"/>
      <dgm:spPr/>
    </dgm:pt>
    <dgm:pt modelId="{A208BA6E-9E2D-46F9-B9BB-4D5EE783240C}" type="pres">
      <dgm:prSet presAssocID="{EFF39E2D-ABAD-4018-86D7-979250D9CD55}" presName="bgRect" presStyleLbl="bgShp" presStyleIdx="2" presStyleCnt="3"/>
      <dgm:spPr/>
    </dgm:pt>
    <dgm:pt modelId="{1C7DF3B7-CF76-4CDD-909D-730F6C2D322A}" type="pres">
      <dgm:prSet presAssocID="{EFF39E2D-ABAD-4018-86D7-979250D9CD55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9B2D897-4BA3-4C03-BB7D-3F59036DAA3A}" type="pres">
      <dgm:prSet presAssocID="{EFF39E2D-ABAD-4018-86D7-979250D9CD55}" presName="spaceRect" presStyleCnt="0"/>
      <dgm:spPr/>
    </dgm:pt>
    <dgm:pt modelId="{D5EC2C66-DFF4-4F40-ADA9-F4AF5E0FDF9F}" type="pres">
      <dgm:prSet presAssocID="{EFF39E2D-ABAD-4018-86D7-979250D9CD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F2CB19-7940-443F-8B2F-029B02F2A471}" type="presOf" srcId="{EBE95A8C-4B83-4DE5-A1F1-A7A6232B03F0}" destId="{88C47498-3AD5-4319-BF5B-AEB923B16234}" srcOrd="0" destOrd="0" presId="urn:microsoft.com/office/officeart/2018/2/layout/IconVerticalSolidList"/>
    <dgm:cxn modelId="{7BB95424-F815-4D04-86C8-2DE41F888518}" type="presOf" srcId="{66447D4E-0A47-4EE0-9D2B-6481D0068CF8}" destId="{752B478A-CE1D-458E-8535-991429D9DED3}" srcOrd="0" destOrd="0" presId="urn:microsoft.com/office/officeart/2018/2/layout/IconVerticalSolidList"/>
    <dgm:cxn modelId="{C60DF143-1A8E-4707-9F9B-4842E1F58729}" srcId="{CA930306-0224-447A-B6BC-B142B77A9221}" destId="{EFF39E2D-ABAD-4018-86D7-979250D9CD55}" srcOrd="2" destOrd="0" parTransId="{04960F4F-6E8C-4E6D-BDD4-2BC85F42EBED}" sibTransId="{DA2BB26E-4F2C-4B6B-B8F5-0D31D8994B53}"/>
    <dgm:cxn modelId="{2A940167-E864-44AF-8F24-7305D6400ECA}" srcId="{CA930306-0224-447A-B6BC-B142B77A9221}" destId="{66447D4E-0A47-4EE0-9D2B-6481D0068CF8}" srcOrd="1" destOrd="0" parTransId="{0DC0B359-E946-4CFB-8C73-00AF8123050B}" sibTransId="{326D1F18-CDA6-44F3-B324-0FC6863AA4F1}"/>
    <dgm:cxn modelId="{26239858-FFB0-4044-B207-B10672553D4C}" srcId="{CA930306-0224-447A-B6BC-B142B77A9221}" destId="{EBE95A8C-4B83-4DE5-A1F1-A7A6232B03F0}" srcOrd="0" destOrd="0" parTransId="{BFE5FCFB-155D-43CD-90CA-7E4FD26E7308}" sibTransId="{C07F275C-00CB-4041-A843-673E9BA4789C}"/>
    <dgm:cxn modelId="{F0BEDE59-03E6-4DAA-9434-9F267E69AC2E}" type="presOf" srcId="{CA930306-0224-447A-B6BC-B142B77A9221}" destId="{2D58840B-EC28-478E-BE41-6FB85C669394}" srcOrd="0" destOrd="0" presId="urn:microsoft.com/office/officeart/2018/2/layout/IconVerticalSolidList"/>
    <dgm:cxn modelId="{D615E7D3-A64E-4C17-85A0-C40AD94F4D71}" type="presOf" srcId="{EFF39E2D-ABAD-4018-86D7-979250D9CD55}" destId="{D5EC2C66-DFF4-4F40-ADA9-F4AF5E0FDF9F}" srcOrd="0" destOrd="0" presId="urn:microsoft.com/office/officeart/2018/2/layout/IconVerticalSolidList"/>
    <dgm:cxn modelId="{AB5F2616-ADA7-46C2-95D1-2A9A5F8FF317}" type="presParOf" srcId="{2D58840B-EC28-478E-BE41-6FB85C669394}" destId="{E3C0644E-4D79-4F16-A53F-6BDDAFB72A42}" srcOrd="0" destOrd="0" presId="urn:microsoft.com/office/officeart/2018/2/layout/IconVerticalSolidList"/>
    <dgm:cxn modelId="{65017745-9FC4-4C9C-A0A1-7A02047F069A}" type="presParOf" srcId="{E3C0644E-4D79-4F16-A53F-6BDDAFB72A42}" destId="{AAC81F6C-408C-4425-B792-C50BC8656BD0}" srcOrd="0" destOrd="0" presId="urn:microsoft.com/office/officeart/2018/2/layout/IconVerticalSolidList"/>
    <dgm:cxn modelId="{58A07318-9403-46F5-8CD7-C1B94B87FE4C}" type="presParOf" srcId="{E3C0644E-4D79-4F16-A53F-6BDDAFB72A42}" destId="{B75C906E-6306-4458-86CB-F8784F2678CA}" srcOrd="1" destOrd="0" presId="urn:microsoft.com/office/officeart/2018/2/layout/IconVerticalSolidList"/>
    <dgm:cxn modelId="{A840BB71-9595-425D-AC32-46B44AC6D629}" type="presParOf" srcId="{E3C0644E-4D79-4F16-A53F-6BDDAFB72A42}" destId="{382CFE45-827D-460C-856E-A56C2807DA1A}" srcOrd="2" destOrd="0" presId="urn:microsoft.com/office/officeart/2018/2/layout/IconVerticalSolidList"/>
    <dgm:cxn modelId="{CDF5B07D-7AB0-48DF-8466-7829A3830FD9}" type="presParOf" srcId="{E3C0644E-4D79-4F16-A53F-6BDDAFB72A42}" destId="{88C47498-3AD5-4319-BF5B-AEB923B16234}" srcOrd="3" destOrd="0" presId="urn:microsoft.com/office/officeart/2018/2/layout/IconVerticalSolidList"/>
    <dgm:cxn modelId="{17E4FEE7-D846-4BFE-BF89-329ED57D97C9}" type="presParOf" srcId="{2D58840B-EC28-478E-BE41-6FB85C669394}" destId="{C1BB81C1-C0ED-48EF-AEFF-F1D849B5515B}" srcOrd="1" destOrd="0" presId="urn:microsoft.com/office/officeart/2018/2/layout/IconVerticalSolidList"/>
    <dgm:cxn modelId="{CFC0DB6C-D8B9-4CA0-9D8B-A6FC8B02F5F1}" type="presParOf" srcId="{2D58840B-EC28-478E-BE41-6FB85C669394}" destId="{BFE3DC72-AE17-48C7-A75D-FDD93769DFC3}" srcOrd="2" destOrd="0" presId="urn:microsoft.com/office/officeart/2018/2/layout/IconVerticalSolidList"/>
    <dgm:cxn modelId="{AD2E61F3-5AD1-4979-B635-A909E381A010}" type="presParOf" srcId="{BFE3DC72-AE17-48C7-A75D-FDD93769DFC3}" destId="{94D94B20-5C00-43BB-9BF8-DC9494D7C77A}" srcOrd="0" destOrd="0" presId="urn:microsoft.com/office/officeart/2018/2/layout/IconVerticalSolidList"/>
    <dgm:cxn modelId="{66D5C79F-0939-4B3D-B194-BC3366188E36}" type="presParOf" srcId="{BFE3DC72-AE17-48C7-A75D-FDD93769DFC3}" destId="{2ABE22E5-81FF-445C-9D11-3B0957141138}" srcOrd="1" destOrd="0" presId="urn:microsoft.com/office/officeart/2018/2/layout/IconVerticalSolidList"/>
    <dgm:cxn modelId="{E2F4EEDF-8288-4ED4-8B6C-01582E2D8C94}" type="presParOf" srcId="{BFE3DC72-AE17-48C7-A75D-FDD93769DFC3}" destId="{8497CF49-0B90-451F-8FC4-BA9236905698}" srcOrd="2" destOrd="0" presId="urn:microsoft.com/office/officeart/2018/2/layout/IconVerticalSolidList"/>
    <dgm:cxn modelId="{32F441A1-E9FB-42D7-8FB4-0ADCA0D9F2F8}" type="presParOf" srcId="{BFE3DC72-AE17-48C7-A75D-FDD93769DFC3}" destId="{752B478A-CE1D-458E-8535-991429D9DED3}" srcOrd="3" destOrd="0" presId="urn:microsoft.com/office/officeart/2018/2/layout/IconVerticalSolidList"/>
    <dgm:cxn modelId="{32357A91-57A6-4131-8D5C-A7BC6C365B84}" type="presParOf" srcId="{2D58840B-EC28-478E-BE41-6FB85C669394}" destId="{D0D395D0-2EB6-42FE-BF5B-E8744030D78F}" srcOrd="3" destOrd="0" presId="urn:microsoft.com/office/officeart/2018/2/layout/IconVerticalSolidList"/>
    <dgm:cxn modelId="{D823C866-EE1C-42B5-BE37-16C34AA7DF3C}" type="presParOf" srcId="{2D58840B-EC28-478E-BE41-6FB85C669394}" destId="{4046269B-11CE-447A-AF86-0813DC945E03}" srcOrd="4" destOrd="0" presId="urn:microsoft.com/office/officeart/2018/2/layout/IconVerticalSolidList"/>
    <dgm:cxn modelId="{0A547B57-C49F-4ACE-B2C0-4DB430557BEB}" type="presParOf" srcId="{4046269B-11CE-447A-AF86-0813DC945E03}" destId="{A208BA6E-9E2D-46F9-B9BB-4D5EE783240C}" srcOrd="0" destOrd="0" presId="urn:microsoft.com/office/officeart/2018/2/layout/IconVerticalSolidList"/>
    <dgm:cxn modelId="{C7B17D3C-A6C2-4CE3-AB40-E64FD0461A8D}" type="presParOf" srcId="{4046269B-11CE-447A-AF86-0813DC945E03}" destId="{1C7DF3B7-CF76-4CDD-909D-730F6C2D322A}" srcOrd="1" destOrd="0" presId="urn:microsoft.com/office/officeart/2018/2/layout/IconVerticalSolidList"/>
    <dgm:cxn modelId="{6957AD5D-F11E-4376-90B9-287223EC3BC5}" type="presParOf" srcId="{4046269B-11CE-447A-AF86-0813DC945E03}" destId="{F9B2D897-4BA3-4C03-BB7D-3F59036DAA3A}" srcOrd="2" destOrd="0" presId="urn:microsoft.com/office/officeart/2018/2/layout/IconVerticalSolidList"/>
    <dgm:cxn modelId="{50C0BA99-C4D6-4194-ACC5-97876EF198F2}" type="presParOf" srcId="{4046269B-11CE-447A-AF86-0813DC945E03}" destId="{D5EC2C66-DFF4-4F40-ADA9-F4AF5E0FDF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66BAD5-7B29-4933-8959-9ACAB249338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B95CE1-1749-4964-B606-3E363E900B81}">
      <dgm:prSet/>
      <dgm:spPr/>
      <dgm:t>
        <a:bodyPr/>
        <a:lstStyle/>
        <a:p>
          <a:r>
            <a:rPr lang="en-CA"/>
            <a:t>Here, we used MongoDB as cloud database because it is free and easy to handle.</a:t>
          </a:r>
          <a:endParaRPr lang="en-US"/>
        </a:p>
      </dgm:t>
    </dgm:pt>
    <dgm:pt modelId="{80F26D1E-7DB6-47C4-B0F1-D44EFD4A7D06}" type="parTrans" cxnId="{678813AA-5DF5-4CC8-8A57-CC9AC228D893}">
      <dgm:prSet/>
      <dgm:spPr/>
      <dgm:t>
        <a:bodyPr/>
        <a:lstStyle/>
        <a:p>
          <a:endParaRPr lang="en-US"/>
        </a:p>
      </dgm:t>
    </dgm:pt>
    <dgm:pt modelId="{34D43E12-0F86-41DD-8E12-0BD6D301DDBB}" type="sibTrans" cxnId="{678813AA-5DF5-4CC8-8A57-CC9AC228D893}">
      <dgm:prSet/>
      <dgm:spPr/>
      <dgm:t>
        <a:bodyPr/>
        <a:lstStyle/>
        <a:p>
          <a:endParaRPr lang="en-US"/>
        </a:p>
      </dgm:t>
    </dgm:pt>
    <dgm:pt modelId="{25B0B48C-EED0-4C99-93BF-15D7DAB241C1}">
      <dgm:prSet/>
      <dgm:spPr/>
      <dgm:t>
        <a:bodyPr/>
        <a:lstStyle/>
        <a:p>
          <a:r>
            <a:rPr lang="en-CA" dirty="0"/>
            <a:t>With the help of python, we run pseudo-batch process that runs every 24-hours to acquire data and store in that database. </a:t>
          </a:r>
          <a:endParaRPr lang="en-US" dirty="0"/>
        </a:p>
      </dgm:t>
    </dgm:pt>
    <dgm:pt modelId="{3B0F2C3A-5F46-4DFA-A5E0-015C0C9F98C3}" type="parTrans" cxnId="{4BB971AF-C141-4C34-AAC8-5FD870268F6F}">
      <dgm:prSet/>
      <dgm:spPr/>
      <dgm:t>
        <a:bodyPr/>
        <a:lstStyle/>
        <a:p>
          <a:endParaRPr lang="en-US"/>
        </a:p>
      </dgm:t>
    </dgm:pt>
    <dgm:pt modelId="{CA1D09C4-30D3-47E9-B27F-63462520321C}" type="sibTrans" cxnId="{4BB971AF-C141-4C34-AAC8-5FD870268F6F}">
      <dgm:prSet/>
      <dgm:spPr/>
      <dgm:t>
        <a:bodyPr/>
        <a:lstStyle/>
        <a:p>
          <a:endParaRPr lang="en-US"/>
        </a:p>
      </dgm:t>
    </dgm:pt>
    <dgm:pt modelId="{709CA33F-D268-400B-B3ED-DDFC01558A85}" type="pres">
      <dgm:prSet presAssocID="{6F66BAD5-7B29-4933-8959-9ACAB2493388}" presName="vert0" presStyleCnt="0">
        <dgm:presLayoutVars>
          <dgm:dir/>
          <dgm:animOne val="branch"/>
          <dgm:animLvl val="lvl"/>
        </dgm:presLayoutVars>
      </dgm:prSet>
      <dgm:spPr/>
    </dgm:pt>
    <dgm:pt modelId="{23C9E29D-5077-41DD-810C-D5B068913460}" type="pres">
      <dgm:prSet presAssocID="{B9B95CE1-1749-4964-B606-3E363E900B81}" presName="thickLine" presStyleLbl="alignNode1" presStyleIdx="0" presStyleCnt="2"/>
      <dgm:spPr/>
    </dgm:pt>
    <dgm:pt modelId="{7AAF321B-9F63-4C63-B9B4-5126856C4E64}" type="pres">
      <dgm:prSet presAssocID="{B9B95CE1-1749-4964-B606-3E363E900B81}" presName="horz1" presStyleCnt="0"/>
      <dgm:spPr/>
    </dgm:pt>
    <dgm:pt modelId="{65E085ED-03BA-42F9-9C98-4649456DD70C}" type="pres">
      <dgm:prSet presAssocID="{B9B95CE1-1749-4964-B606-3E363E900B81}" presName="tx1" presStyleLbl="revTx" presStyleIdx="0" presStyleCnt="2"/>
      <dgm:spPr/>
    </dgm:pt>
    <dgm:pt modelId="{1AC6051A-0ABD-4586-859B-DED341224FDF}" type="pres">
      <dgm:prSet presAssocID="{B9B95CE1-1749-4964-B606-3E363E900B81}" presName="vert1" presStyleCnt="0"/>
      <dgm:spPr/>
    </dgm:pt>
    <dgm:pt modelId="{45A80A19-0276-4267-8B57-27FAB1CBC585}" type="pres">
      <dgm:prSet presAssocID="{25B0B48C-EED0-4C99-93BF-15D7DAB241C1}" presName="thickLine" presStyleLbl="alignNode1" presStyleIdx="1" presStyleCnt="2"/>
      <dgm:spPr/>
    </dgm:pt>
    <dgm:pt modelId="{3DCF1073-928E-45D0-9D05-A800BE0BCBB5}" type="pres">
      <dgm:prSet presAssocID="{25B0B48C-EED0-4C99-93BF-15D7DAB241C1}" presName="horz1" presStyleCnt="0"/>
      <dgm:spPr/>
    </dgm:pt>
    <dgm:pt modelId="{021FD3BE-9A77-41E5-B364-9CEA78EBD835}" type="pres">
      <dgm:prSet presAssocID="{25B0B48C-EED0-4C99-93BF-15D7DAB241C1}" presName="tx1" presStyleLbl="revTx" presStyleIdx="1" presStyleCnt="2"/>
      <dgm:spPr/>
    </dgm:pt>
    <dgm:pt modelId="{884299F6-7504-4CAF-9FF8-A4E7E237EF34}" type="pres">
      <dgm:prSet presAssocID="{25B0B48C-EED0-4C99-93BF-15D7DAB241C1}" presName="vert1" presStyleCnt="0"/>
      <dgm:spPr/>
    </dgm:pt>
  </dgm:ptLst>
  <dgm:cxnLst>
    <dgm:cxn modelId="{5B357F5F-0C28-4B73-9287-C3285CFDDB6E}" type="presOf" srcId="{6F66BAD5-7B29-4933-8959-9ACAB2493388}" destId="{709CA33F-D268-400B-B3ED-DDFC01558A85}" srcOrd="0" destOrd="0" presId="urn:microsoft.com/office/officeart/2008/layout/LinedList"/>
    <dgm:cxn modelId="{D080BB76-452B-41D1-AA61-220AB4656AFE}" type="presOf" srcId="{B9B95CE1-1749-4964-B606-3E363E900B81}" destId="{65E085ED-03BA-42F9-9C98-4649456DD70C}" srcOrd="0" destOrd="0" presId="urn:microsoft.com/office/officeart/2008/layout/LinedList"/>
    <dgm:cxn modelId="{ECC5F989-DDAA-4910-A0FF-EF08092A2CF3}" type="presOf" srcId="{25B0B48C-EED0-4C99-93BF-15D7DAB241C1}" destId="{021FD3BE-9A77-41E5-B364-9CEA78EBD835}" srcOrd="0" destOrd="0" presId="urn:microsoft.com/office/officeart/2008/layout/LinedList"/>
    <dgm:cxn modelId="{678813AA-5DF5-4CC8-8A57-CC9AC228D893}" srcId="{6F66BAD5-7B29-4933-8959-9ACAB2493388}" destId="{B9B95CE1-1749-4964-B606-3E363E900B81}" srcOrd="0" destOrd="0" parTransId="{80F26D1E-7DB6-47C4-B0F1-D44EFD4A7D06}" sibTransId="{34D43E12-0F86-41DD-8E12-0BD6D301DDBB}"/>
    <dgm:cxn modelId="{4BB971AF-C141-4C34-AAC8-5FD870268F6F}" srcId="{6F66BAD5-7B29-4933-8959-9ACAB2493388}" destId="{25B0B48C-EED0-4C99-93BF-15D7DAB241C1}" srcOrd="1" destOrd="0" parTransId="{3B0F2C3A-5F46-4DFA-A5E0-015C0C9F98C3}" sibTransId="{CA1D09C4-30D3-47E9-B27F-63462520321C}"/>
    <dgm:cxn modelId="{2ED06D68-42D7-45C0-880E-77CCC6A0D31F}" type="presParOf" srcId="{709CA33F-D268-400B-B3ED-DDFC01558A85}" destId="{23C9E29D-5077-41DD-810C-D5B068913460}" srcOrd="0" destOrd="0" presId="urn:microsoft.com/office/officeart/2008/layout/LinedList"/>
    <dgm:cxn modelId="{446E27AD-F975-4BD3-BC35-2D0C74FCE358}" type="presParOf" srcId="{709CA33F-D268-400B-B3ED-DDFC01558A85}" destId="{7AAF321B-9F63-4C63-B9B4-5126856C4E64}" srcOrd="1" destOrd="0" presId="urn:microsoft.com/office/officeart/2008/layout/LinedList"/>
    <dgm:cxn modelId="{AC284BF0-CBCD-4E2D-8497-523DFC852802}" type="presParOf" srcId="{7AAF321B-9F63-4C63-B9B4-5126856C4E64}" destId="{65E085ED-03BA-42F9-9C98-4649456DD70C}" srcOrd="0" destOrd="0" presId="urn:microsoft.com/office/officeart/2008/layout/LinedList"/>
    <dgm:cxn modelId="{26CB2448-DC5C-4045-820D-85573EB9C0B3}" type="presParOf" srcId="{7AAF321B-9F63-4C63-B9B4-5126856C4E64}" destId="{1AC6051A-0ABD-4586-859B-DED341224FDF}" srcOrd="1" destOrd="0" presId="urn:microsoft.com/office/officeart/2008/layout/LinedList"/>
    <dgm:cxn modelId="{08521BB4-1248-4FEE-88F9-0DC511E0019D}" type="presParOf" srcId="{709CA33F-D268-400B-B3ED-DDFC01558A85}" destId="{45A80A19-0276-4267-8B57-27FAB1CBC585}" srcOrd="2" destOrd="0" presId="urn:microsoft.com/office/officeart/2008/layout/LinedList"/>
    <dgm:cxn modelId="{00A1FE1E-B076-464A-9C83-4ABE9B9BCC7F}" type="presParOf" srcId="{709CA33F-D268-400B-B3ED-DDFC01558A85}" destId="{3DCF1073-928E-45D0-9D05-A800BE0BCBB5}" srcOrd="3" destOrd="0" presId="urn:microsoft.com/office/officeart/2008/layout/LinedList"/>
    <dgm:cxn modelId="{8F09BEAF-53C3-4474-87AA-81D923F0DD70}" type="presParOf" srcId="{3DCF1073-928E-45D0-9D05-A800BE0BCBB5}" destId="{021FD3BE-9A77-41E5-B364-9CEA78EBD835}" srcOrd="0" destOrd="0" presId="urn:microsoft.com/office/officeart/2008/layout/LinedList"/>
    <dgm:cxn modelId="{25C5580E-92FA-42F5-8F32-F4CD5C5EDE5E}" type="presParOf" srcId="{3DCF1073-928E-45D0-9D05-A800BE0BCBB5}" destId="{884299F6-7504-4CAF-9FF8-A4E7E237EF3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3B164-7D79-43C2-8D3F-B6C9507894AA}">
      <dsp:nvSpPr>
        <dsp:cNvPr id="0" name=""/>
        <dsp:cNvSpPr/>
      </dsp:nvSpPr>
      <dsp:spPr>
        <a:xfrm>
          <a:off x="937349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B5E2FA-381E-4F1A-AB73-B25B48A14CB9}">
      <dsp:nvSpPr>
        <dsp:cNvPr id="0" name=""/>
        <dsp:cNvSpPr/>
      </dsp:nvSpPr>
      <dsp:spPr>
        <a:xfrm>
          <a:off x="1295662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83650-5C0B-46B4-9BF1-EC8CF4548A0D}">
      <dsp:nvSpPr>
        <dsp:cNvPr id="0" name=""/>
        <dsp:cNvSpPr/>
      </dsp:nvSpPr>
      <dsp:spPr>
        <a:xfrm>
          <a:off x="399881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Demonstrated the acquisition of a data source from a remote source</a:t>
          </a:r>
        </a:p>
      </dsp:txBody>
      <dsp:txXfrm>
        <a:off x="399881" y="2205381"/>
        <a:ext cx="2756250" cy="720000"/>
      </dsp:txXfrm>
    </dsp:sp>
    <dsp:sp modelId="{D9459655-6BA6-4FC7-845C-9F0DC879B59C}">
      <dsp:nvSpPr>
        <dsp:cNvPr id="0" name=""/>
        <dsp:cNvSpPr/>
      </dsp:nvSpPr>
      <dsp:spPr>
        <a:xfrm>
          <a:off x="4175943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36EF9-3AB3-4009-9929-065B2A61DD4C}">
      <dsp:nvSpPr>
        <dsp:cNvPr id="0" name=""/>
        <dsp:cNvSpPr/>
      </dsp:nvSpPr>
      <dsp:spPr>
        <a:xfrm>
          <a:off x="4534256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81FDA-86CD-4769-BAAD-57F42577F325}">
      <dsp:nvSpPr>
        <dsp:cNvPr id="0" name=""/>
        <dsp:cNvSpPr/>
      </dsp:nvSpPr>
      <dsp:spPr>
        <a:xfrm>
          <a:off x="3638475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300" kern="1200"/>
            <a:t>Stored acquired data in a database</a:t>
          </a:r>
          <a:endParaRPr lang="en-US" sz="1300" kern="1200"/>
        </a:p>
      </dsp:txBody>
      <dsp:txXfrm>
        <a:off x="3638475" y="2205381"/>
        <a:ext cx="2756250" cy="720000"/>
      </dsp:txXfrm>
    </dsp:sp>
    <dsp:sp modelId="{6441CD46-BA15-4ADF-AB50-FCFB5811DBA2}">
      <dsp:nvSpPr>
        <dsp:cNvPr id="0" name=""/>
        <dsp:cNvSpPr/>
      </dsp:nvSpPr>
      <dsp:spPr>
        <a:xfrm>
          <a:off x="7414537" y="381"/>
          <a:ext cx="1681312" cy="16813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7A5D6-763E-4090-B336-B43F06E614C0}">
      <dsp:nvSpPr>
        <dsp:cNvPr id="0" name=""/>
        <dsp:cNvSpPr/>
      </dsp:nvSpPr>
      <dsp:spPr>
        <a:xfrm>
          <a:off x="7772850" y="358693"/>
          <a:ext cx="964687" cy="964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BFFFC-B3DB-4E24-AC9F-19E6EAEAAED9}">
      <dsp:nvSpPr>
        <dsp:cNvPr id="0" name=""/>
        <dsp:cNvSpPr/>
      </dsp:nvSpPr>
      <dsp:spPr>
        <a:xfrm>
          <a:off x="6877068" y="2205381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300" kern="1200" dirty="0"/>
            <a:t>Web application</a:t>
          </a:r>
          <a:endParaRPr lang="en-US" sz="1300" kern="1200" dirty="0"/>
        </a:p>
      </dsp:txBody>
      <dsp:txXfrm>
        <a:off x="6877068" y="2205381"/>
        <a:ext cx="275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81F6C-408C-4425-B792-C50BC8656BD0}">
      <dsp:nvSpPr>
        <dsp:cNvPr id="0" name=""/>
        <dsp:cNvSpPr/>
      </dsp:nvSpPr>
      <dsp:spPr>
        <a:xfrm>
          <a:off x="0" y="705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C906E-6306-4458-86CB-F8784F2678CA}">
      <dsp:nvSpPr>
        <dsp:cNvPr id="0" name=""/>
        <dsp:cNvSpPr/>
      </dsp:nvSpPr>
      <dsp:spPr>
        <a:xfrm>
          <a:off x="499262" y="372057"/>
          <a:ext cx="907749" cy="907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47498-3AD5-4319-BF5B-AEB923B16234}">
      <dsp:nvSpPr>
        <dsp:cNvPr id="0" name=""/>
        <dsp:cNvSpPr/>
      </dsp:nvSpPr>
      <dsp:spPr>
        <a:xfrm>
          <a:off x="1906274" y="705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Dataset:- Crypto Currency </a:t>
          </a:r>
          <a:endParaRPr lang="en-US" sz="1400" kern="1200"/>
        </a:p>
      </dsp:txBody>
      <dsp:txXfrm>
        <a:off x="1906274" y="705"/>
        <a:ext cx="4762517" cy="1650454"/>
      </dsp:txXfrm>
    </dsp:sp>
    <dsp:sp modelId="{94D94B20-5C00-43BB-9BF8-DC9494D7C77A}">
      <dsp:nvSpPr>
        <dsp:cNvPr id="0" name=""/>
        <dsp:cNvSpPr/>
      </dsp:nvSpPr>
      <dsp:spPr>
        <a:xfrm>
          <a:off x="0" y="2063772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E22E5-81FF-445C-9D11-3B0957141138}">
      <dsp:nvSpPr>
        <dsp:cNvPr id="0" name=""/>
        <dsp:cNvSpPr/>
      </dsp:nvSpPr>
      <dsp:spPr>
        <a:xfrm>
          <a:off x="499262" y="2435125"/>
          <a:ext cx="907749" cy="907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B478A-CE1D-458E-8535-991429D9DED3}">
      <dsp:nvSpPr>
        <dsp:cNvPr id="0" name=""/>
        <dsp:cNvSpPr/>
      </dsp:nvSpPr>
      <dsp:spPr>
        <a:xfrm>
          <a:off x="1906274" y="2063772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Source:- </a:t>
          </a:r>
          <a:r>
            <a:rPr lang="en-CA" sz="1400" kern="1200">
              <a:hlinkClick xmlns:r="http://schemas.openxmlformats.org/officeDocument/2006/relationships" r:id="rId5"/>
            </a:rPr>
            <a:t>https://api.coindesk.com/v1/bpi/currentprice.json</a:t>
          </a:r>
          <a:endParaRPr lang="en-US" sz="1400" kern="1200"/>
        </a:p>
      </dsp:txBody>
      <dsp:txXfrm>
        <a:off x="1906274" y="2063772"/>
        <a:ext cx="4762517" cy="1650454"/>
      </dsp:txXfrm>
    </dsp:sp>
    <dsp:sp modelId="{A208BA6E-9E2D-46F9-B9BB-4D5EE783240C}">
      <dsp:nvSpPr>
        <dsp:cNvPr id="0" name=""/>
        <dsp:cNvSpPr/>
      </dsp:nvSpPr>
      <dsp:spPr>
        <a:xfrm>
          <a:off x="0" y="4126840"/>
          <a:ext cx="6668792" cy="16504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DF3B7-CF76-4CDD-909D-730F6C2D322A}">
      <dsp:nvSpPr>
        <dsp:cNvPr id="0" name=""/>
        <dsp:cNvSpPr/>
      </dsp:nvSpPr>
      <dsp:spPr>
        <a:xfrm>
          <a:off x="499262" y="4498192"/>
          <a:ext cx="907749" cy="90774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C2C66-DFF4-4F40-ADA9-F4AF5E0FDF9F}">
      <dsp:nvSpPr>
        <dsp:cNvPr id="0" name=""/>
        <dsp:cNvSpPr/>
      </dsp:nvSpPr>
      <dsp:spPr>
        <a:xfrm>
          <a:off x="1906274" y="4126840"/>
          <a:ext cx="4762517" cy="1650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673" tIns="174673" rIns="174673" bIns="174673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In 1</a:t>
          </a:r>
          <a:r>
            <a:rPr lang="en-CA" sz="1400" kern="1200" baseline="30000" dirty="0"/>
            <a:t>st</a:t>
          </a:r>
          <a:r>
            <a:rPr lang="en-CA" sz="1400" kern="1200" dirty="0"/>
            <a:t> step, we select dataset which is based on crypto currency and it if from remote source ( URL ). And our client would be very interested because this is what they are looking for.</a:t>
          </a:r>
          <a:endParaRPr lang="en-US" sz="1400" kern="1200" dirty="0"/>
        </a:p>
      </dsp:txBody>
      <dsp:txXfrm>
        <a:off x="1906274" y="4126840"/>
        <a:ext cx="4762517" cy="16504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9E29D-5077-41DD-810C-D5B068913460}">
      <dsp:nvSpPr>
        <dsp:cNvPr id="0" name=""/>
        <dsp:cNvSpPr/>
      </dsp:nvSpPr>
      <dsp:spPr>
        <a:xfrm>
          <a:off x="0" y="0"/>
          <a:ext cx="666879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E085ED-03BA-42F9-9C98-4649456DD70C}">
      <dsp:nvSpPr>
        <dsp:cNvPr id="0" name=""/>
        <dsp:cNvSpPr/>
      </dsp:nvSpPr>
      <dsp:spPr>
        <a:xfrm>
          <a:off x="0" y="0"/>
          <a:ext cx="6668792" cy="288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Here, we used MongoDB as cloud database because it is free and easy to handle.</a:t>
          </a:r>
          <a:endParaRPr lang="en-US" sz="3700" kern="1200"/>
        </a:p>
      </dsp:txBody>
      <dsp:txXfrm>
        <a:off x="0" y="0"/>
        <a:ext cx="6668792" cy="2889000"/>
      </dsp:txXfrm>
    </dsp:sp>
    <dsp:sp modelId="{45A80A19-0276-4267-8B57-27FAB1CBC585}">
      <dsp:nvSpPr>
        <dsp:cNvPr id="0" name=""/>
        <dsp:cNvSpPr/>
      </dsp:nvSpPr>
      <dsp:spPr>
        <a:xfrm>
          <a:off x="0" y="2889000"/>
          <a:ext cx="6668792" cy="0"/>
        </a:xfrm>
        <a:prstGeom prst="line">
          <a:avLst/>
        </a:prstGeom>
        <a:solidFill>
          <a:schemeClr val="accent2">
            <a:hueOff val="1503438"/>
            <a:satOff val="-683"/>
            <a:lumOff val="6862"/>
            <a:alphaOff val="0"/>
          </a:schemeClr>
        </a:solidFill>
        <a:ln w="9525" cap="flat" cmpd="sng" algn="ctr">
          <a:solidFill>
            <a:schemeClr val="accent2">
              <a:hueOff val="1503438"/>
              <a:satOff val="-683"/>
              <a:lumOff val="68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1FD3BE-9A77-41E5-B364-9CEA78EBD835}">
      <dsp:nvSpPr>
        <dsp:cNvPr id="0" name=""/>
        <dsp:cNvSpPr/>
      </dsp:nvSpPr>
      <dsp:spPr>
        <a:xfrm>
          <a:off x="0" y="2889000"/>
          <a:ext cx="6668792" cy="288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 dirty="0"/>
            <a:t>With the help of python, we run pseudo-batch process that runs every 24-hours to acquire data and store in that database. </a:t>
          </a:r>
          <a:endParaRPr lang="en-US" sz="3700" kern="1200" dirty="0"/>
        </a:p>
      </dsp:txBody>
      <dsp:txXfrm>
        <a:off x="0" y="2889000"/>
        <a:ext cx="6668792" cy="288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2981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6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8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8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9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9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9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9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1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Video 24">
            <a:extLst>
              <a:ext uri="{FF2B5EF4-FFF2-40B4-BE49-F238E27FC236}">
                <a16:creationId xmlns:a16="http://schemas.microsoft.com/office/drawing/2014/main" id="{DD1D2E32-1DAA-4DF8-95F5-7F43D9219F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142865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1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20600" y="-1013389"/>
            <a:ext cx="6857999" cy="88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9F9B2-883F-4328-87D6-AF2CDE3D7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6396" y="395289"/>
            <a:ext cx="4075200" cy="222668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Data Programming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820D2-BE9D-4315-9009-7299A324A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6396" y="4248000"/>
            <a:ext cx="4075200" cy="152097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>
                    <a:alpha val="90000"/>
                  </a:srgbClr>
                </a:solidFill>
              </a:rPr>
              <a:t>Final Presentation</a:t>
            </a:r>
          </a:p>
          <a:p>
            <a:r>
              <a:rPr lang="en-CA" dirty="0">
                <a:solidFill>
                  <a:srgbClr val="FFFFFF">
                    <a:alpha val="90000"/>
                  </a:srgbClr>
                </a:solidFill>
              </a:rPr>
              <a:t>Group 13</a:t>
            </a:r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DF3051BA-EC19-4D8D-B5E3-10AF20026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35921" y="2840038"/>
            <a:ext cx="2216150" cy="1177924"/>
            <a:chOff x="4987925" y="2840038"/>
            <a:chExt cx="2216150" cy="1177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78C318-2188-4C14-8EEF-F9F6C8CC3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B20085-9D92-406D-8A76-E698EA918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C553453-D3A3-4D6C-AB29-56E1D615F6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7AAE47F8-C3A8-4034-9064-8C3241A964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A1BD09C1-6EAB-4FD0-8E3E-5395370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3A35D392-3E6C-44DF-8AE9-9623BC0EB2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3DA3B67-52C7-4832-9866-8D5A52359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8" name="Freeform 68">
                  <a:extLst>
                    <a:ext uri="{FF2B5EF4-FFF2-40B4-BE49-F238E27FC236}">
                      <a16:creationId xmlns:a16="http://schemas.microsoft.com/office/drawing/2014/main" id="{996787C3-F164-4304-9FBF-2445183468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69">
                  <a:extLst>
                    <a:ext uri="{FF2B5EF4-FFF2-40B4-BE49-F238E27FC236}">
                      <a16:creationId xmlns:a16="http://schemas.microsoft.com/office/drawing/2014/main" id="{8E004CCF-6644-4C43-B8CA-1BCC5C46A2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Line 70">
                  <a:extLst>
                    <a:ext uri="{FF2B5EF4-FFF2-40B4-BE49-F238E27FC236}">
                      <a16:creationId xmlns:a16="http://schemas.microsoft.com/office/drawing/2014/main" id="{3824467A-05FD-4A66-8B5A-A544E93045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899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3F2F3-3A28-4316-9FB1-E64CF391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kern="1200" cap="none" spc="0" baseline="0">
                <a:latin typeface="+mj-lt"/>
                <a:ea typeface="+mj-ea"/>
                <a:cs typeface="+mj-cs"/>
              </a:rPr>
              <a:t>Dashboard</a:t>
            </a:r>
          </a:p>
        </p:txBody>
      </p:sp>
      <p:cxnSp>
        <p:nvCxnSpPr>
          <p:cNvPr id="32" name="Straight Connector 28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5D432F5-BBD9-4B96-BB79-F496BDB7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2970000" cy="29014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300"/>
              <a:t>In Dashboard, users can easily monitor the market.</a:t>
            </a:r>
          </a:p>
          <a:p>
            <a:pPr>
              <a:lnSpc>
                <a:spcPct val="140000"/>
              </a:lnSpc>
            </a:pPr>
            <a:r>
              <a:rPr lang="en-US" sz="1300"/>
              <a:t>They can analyze different crypto currency in one place.</a:t>
            </a:r>
          </a:p>
          <a:p>
            <a:pPr>
              <a:lnSpc>
                <a:spcPct val="140000"/>
              </a:lnSpc>
            </a:pPr>
            <a:r>
              <a:rPr lang="en-US" sz="1300"/>
              <a:t>They can monitor Yesterday’s market, past week, past month report of each currency.</a:t>
            </a:r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E9EF619E-E379-4300-8318-B36C1B4C5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83"/>
          <a:stretch/>
        </p:blipFill>
        <p:spPr>
          <a:xfrm>
            <a:off x="4979987" y="10"/>
            <a:ext cx="72120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6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39CEAD6E-41F3-45A3-A0C1-F8CEDF4FD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75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25">
            <a:extLst>
              <a:ext uri="{FF2B5EF4-FFF2-40B4-BE49-F238E27FC236}">
                <a16:creationId xmlns:a16="http://schemas.microsoft.com/office/drawing/2014/main" id="{9ECED4DF-4106-4028-B543-A5D6D20CC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581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77891-815D-4547-ADDE-A73973657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Crypto page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D57D-4952-4DE6-8E71-323B5C8A0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400" dirty="0"/>
              <a:t>In crypto page, user can watch current price of each crypto currency.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They also get live update of every second of fluctuation in market.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They also get buy and sell option if they have membership.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F2B974-0A94-4663-8152-8DED829A6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30549" y="3429000"/>
            <a:ext cx="5131253" cy="28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9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8C73-0145-49D6-A12B-5DA5EA63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3A45C-9E4E-4759-8DE2-0FACA492291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In About us, users can know us very well.</a:t>
            </a:r>
          </a:p>
          <a:p>
            <a:r>
              <a:rPr lang="en-CA" dirty="0"/>
              <a:t>They will get know about our firm, our achievements, our goals, our motivation as well as they can give us feedback if they want.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2FE523-9475-4327-B756-46FAB0DE22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3800" y="2345878"/>
            <a:ext cx="4929188" cy="2772668"/>
          </a:xfrm>
        </p:spPr>
      </p:pic>
    </p:spTree>
    <p:extLst>
      <p:ext uri="{BB962C8B-B14F-4D97-AF65-F5344CB8AC3E}">
        <p14:creationId xmlns:p14="http://schemas.microsoft.com/office/powerpoint/2010/main" val="173018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AFDD83-96C0-4732-9463-FD6921ED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br>
              <a:rPr lang="en-CA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ADA0-164B-4110-AC7B-0146F8DFA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developing process, we used referral templates to create our web application.</a:t>
            </a:r>
          </a:p>
          <a:p>
            <a:r>
              <a:rPr lang="en-CA" dirty="0"/>
              <a:t>We used bootstrap, W3Shool, google charts in development of this web application.</a:t>
            </a:r>
          </a:p>
          <a:p>
            <a:r>
              <a:rPr lang="en-CA" dirty="0"/>
              <a:t>We also get reference from lectures video as well. </a:t>
            </a:r>
          </a:p>
        </p:txBody>
      </p:sp>
    </p:spTree>
    <p:extLst>
      <p:ext uri="{BB962C8B-B14F-4D97-AF65-F5344CB8AC3E}">
        <p14:creationId xmlns:p14="http://schemas.microsoft.com/office/powerpoint/2010/main" val="7392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0B2C6-5E46-489D-AD1D-575D1264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6000" dirty="0"/>
              <a:t>Thank You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6" descr="Smiling Face with No Fill">
            <a:extLst>
              <a:ext uri="{FF2B5EF4-FFF2-40B4-BE49-F238E27FC236}">
                <a16:creationId xmlns:a16="http://schemas.microsoft.com/office/drawing/2014/main" id="{6BA3B994-D11F-42B2-9AEB-8260A6F8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1127" y="927730"/>
            <a:ext cx="4999885" cy="49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6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4732-92EA-408B-8873-C001B8C2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000" y="427220"/>
            <a:ext cx="6696000" cy="1077218"/>
          </a:xfrm>
        </p:spPr>
        <p:txBody>
          <a:bodyPr wrap="square" anchor="b">
            <a:normAutofit/>
          </a:bodyPr>
          <a:lstStyle/>
          <a:p>
            <a:pPr algn="ctr"/>
            <a:r>
              <a:rPr lang="en-CA" dirty="0"/>
              <a:t>Group Members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3B9D3A-F8F6-4354-8088-6E520C2A6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4300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DED650C8-49D8-4299-9395-32684EF3D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000" y="2391877"/>
            <a:ext cx="6696000" cy="338662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CA" b="1" i="1" dirty="0"/>
              <a:t>Amul Ghodasara</a:t>
            </a:r>
          </a:p>
          <a:p>
            <a:pPr>
              <a:lnSpc>
                <a:spcPct val="140000"/>
              </a:lnSpc>
            </a:pPr>
            <a:r>
              <a:rPr lang="en-CA" dirty="0"/>
              <a:t>Project Manager &amp; Developer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CA" b="1" i="1" dirty="0"/>
              <a:t>Amish Dungrani </a:t>
            </a:r>
          </a:p>
          <a:p>
            <a:pPr>
              <a:lnSpc>
                <a:spcPct val="140000"/>
              </a:lnSpc>
            </a:pPr>
            <a:r>
              <a:rPr lang="en-CA" dirty="0"/>
              <a:t>Developer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CA" b="1" i="1" dirty="0"/>
              <a:t>Kevin kayoonnapara Siby</a:t>
            </a:r>
          </a:p>
          <a:p>
            <a:pPr>
              <a:lnSpc>
                <a:spcPct val="140000"/>
              </a:lnSpc>
            </a:pPr>
            <a:r>
              <a:rPr lang="en-CA" dirty="0"/>
              <a:t>Data Analytics</a:t>
            </a:r>
          </a:p>
          <a:p>
            <a:pPr>
              <a:lnSpc>
                <a:spcPct val="140000"/>
              </a:lnSpc>
            </a:pPr>
            <a:endParaRPr lang="en-CA" dirty="0"/>
          </a:p>
          <a:p>
            <a:pPr marL="0" indent="0">
              <a:lnSpc>
                <a:spcPct val="140000"/>
              </a:lnSpc>
              <a:buNone/>
            </a:pPr>
            <a:endParaRPr lang="en-CA" dirty="0"/>
          </a:p>
          <a:p>
            <a:pPr marL="0" indent="0">
              <a:lnSpc>
                <a:spcPct val="140000"/>
              </a:lnSpc>
              <a:buNone/>
            </a:pPr>
            <a:endParaRPr lang="en-CA" dirty="0"/>
          </a:p>
          <a:p>
            <a:pPr>
              <a:lnSpc>
                <a:spcPct val="140000"/>
              </a:lnSpc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09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1AF42-19A6-4C13-82C2-CBBD4380B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6000"/>
            <a:ext cx="10213200" cy="11196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Summary</a:t>
            </a:r>
            <a:endParaRPr lang="en-C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53D7CA-34F5-4EEC-B5DF-3F7080D32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201376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85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A3EDA-7558-4E7C-BACF-85B063DF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CA" dirty="0"/>
              <a:t>Step 1</a:t>
            </a:r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AD588F-916E-4C0F-AE50-E12CFF1F53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33157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76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D75FC-C92A-489A-A155-0C7BBB0D3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6" y="2071387"/>
            <a:ext cx="9571549" cy="3269263"/>
          </a:xfrm>
        </p:spPr>
      </p:pic>
    </p:spTree>
    <p:extLst>
      <p:ext uri="{BB962C8B-B14F-4D97-AF65-F5344CB8AC3E}">
        <p14:creationId xmlns:p14="http://schemas.microsoft.com/office/powerpoint/2010/main" val="54001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01BFD-D750-4178-9163-24EEC2EF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CA" dirty="0"/>
              <a:t>Step 2</a:t>
            </a:r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A340C3-5B54-4878-896A-9F66C0EFD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899108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82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91AEC4-8DAB-4F56-BBCD-376659289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57" y="1685925"/>
            <a:ext cx="8925687" cy="4040188"/>
          </a:xfrm>
        </p:spPr>
      </p:pic>
    </p:spTree>
    <p:extLst>
      <p:ext uri="{BB962C8B-B14F-4D97-AF65-F5344CB8AC3E}">
        <p14:creationId xmlns:p14="http://schemas.microsoft.com/office/powerpoint/2010/main" val="373683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B901-4B8D-4A3D-B0D5-169F4BE9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81540-52CA-4950-AD51-1B3ADAEFC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631577"/>
            <a:ext cx="10213200" cy="40945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1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</a:t>
            </a:r>
          </a:p>
          <a:p>
            <a:r>
              <a:rPr lang="en-CA" sz="1600" dirty="0"/>
              <a:t>We developed web application with the help of Flask framework in python.</a:t>
            </a:r>
          </a:p>
          <a:p>
            <a:r>
              <a:rPr lang="en-CA" sz="1600" dirty="0"/>
              <a:t>In our web application, customers can watch all the updates of current crypto markets as well as they can check the latest price of any crypto currency.</a:t>
            </a:r>
          </a:p>
          <a:p>
            <a:r>
              <a:rPr lang="en-CA" sz="1600" dirty="0"/>
              <a:t>We also developed one dashboard in web application, where users can monitor the past price of currency and can easily analyzed it.</a:t>
            </a:r>
          </a:p>
          <a:p>
            <a:pPr marL="0" indent="0">
              <a:buNone/>
            </a:pPr>
            <a:r>
              <a:rPr lang="en-CA" sz="1600" b="1" i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endParaRPr lang="en-CA" sz="1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CA" sz="1600" dirty="0"/>
              <a:t>http://amul456.pythonanywhere.com/</a:t>
            </a:r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r>
              <a:rPr lang="en-CA" sz="1600" dirty="0"/>
              <a:t> </a:t>
            </a:r>
          </a:p>
          <a:p>
            <a:pPr marL="0" indent="0">
              <a:buNone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99499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75D1D-F222-45BB-8CC1-B2AF5CE3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Welcome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2945D-9992-4466-B12B-FAA539A48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90000" y="2361601"/>
            <a:ext cx="4078800" cy="3416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In welcome page, users can find all the brief introduction about our application, latest news from crypto market, log in/sign up page process.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94E4D9-6F1F-4160-B5E6-2B5D2C4E7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51127" y="2021455"/>
            <a:ext cx="4999885" cy="281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4551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418</Words>
  <Application>Microsoft Office PowerPoint</Application>
  <PresentationFormat>Widescreen</PresentationFormat>
  <Paragraphs>51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Goudy Old Style</vt:lpstr>
      <vt:lpstr>Wingdings</vt:lpstr>
      <vt:lpstr>FrostyVTI</vt:lpstr>
      <vt:lpstr>Data Programming </vt:lpstr>
      <vt:lpstr>Group Members</vt:lpstr>
      <vt:lpstr>Summary</vt:lpstr>
      <vt:lpstr>Step 1</vt:lpstr>
      <vt:lpstr>PowerPoint Presentation</vt:lpstr>
      <vt:lpstr>Step 2</vt:lpstr>
      <vt:lpstr>PowerPoint Presentation</vt:lpstr>
      <vt:lpstr>Step 3</vt:lpstr>
      <vt:lpstr>Welcome page</vt:lpstr>
      <vt:lpstr>Dashboard</vt:lpstr>
      <vt:lpstr>PowerPoint Presentation</vt:lpstr>
      <vt:lpstr>PowerPoint Presentation</vt:lpstr>
      <vt:lpstr>Crypto page</vt:lpstr>
      <vt:lpstr>About us</vt:lpstr>
      <vt:lpstr>Source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 </dc:title>
  <dc:creator>Amul Jiteshbhai Ghodasara</dc:creator>
  <cp:lastModifiedBy>Amul Jiteshbhai Ghodasara</cp:lastModifiedBy>
  <cp:revision>77</cp:revision>
  <dcterms:created xsi:type="dcterms:W3CDTF">2021-12-16T17:17:07Z</dcterms:created>
  <dcterms:modified xsi:type="dcterms:W3CDTF">2021-12-16T21:49:31Z</dcterms:modified>
</cp:coreProperties>
</file>